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2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Ümit Yılmaz" initials="ÜY" lastIdx="2" clrIdx="0">
    <p:extLst>
      <p:ext uri="{19B8F6BF-5375-455C-9EA6-DF929625EA0E}">
        <p15:presenceInfo xmlns:p15="http://schemas.microsoft.com/office/powerpoint/2012/main" userId="Ümit Yılma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C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3317" autoAdjust="0"/>
  </p:normalViewPr>
  <p:slideViewPr>
    <p:cSldViewPr snapToGrid="0">
      <p:cViewPr varScale="1">
        <p:scale>
          <a:sx n="46" d="100"/>
          <a:sy n="46" d="100"/>
        </p:scale>
        <p:origin x="2098" y="53"/>
      </p:cViewPr>
      <p:guideLst/>
    </p:cSldViewPr>
  </p:slideViewPr>
  <p:notesTextViewPr>
    <p:cViewPr>
      <p:scale>
        <a:sx n="1" d="1"/>
        <a:sy n="1" d="1"/>
      </p:scale>
      <p:origin x="0" y="-547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124ABBA8-0E9D-4C6D-8519-21F360A30D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3004C6D-AB14-4890-BAA7-E574521553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B89CF-819E-4BD0-B961-291A00CCC3D5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ADC6931-4E19-411F-8D37-61598A1436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sasda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81DDDFF-1FD8-4866-9D12-5D28E06C8C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9E2CC-2A3B-403E-A4E4-347BA1C8E0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704473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885F8-E9EF-41C3-B93E-875B3ACC31D9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sasda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EBD67-89B9-4745-BAB0-ED5B62A02F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479515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obenewswire.com/en/news-release/2021/01/14/2158896/28124/en/Global-2-6-Billion-Pedometers-Market-Trajectory-Analytics-to-2027-U-S-Market-is-Estimated-at-562-1-Million-While-China-is-Forecast-to-Grow-at-4-3-CAGR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pitchbook.com/profiles/company/43113-79#overview" TargetMode="External"/><Relationship Id="rId5" Type="http://schemas.openxmlformats.org/officeDocument/2006/relationships/hyperlink" Target="https://pitchbook.com/profiles/company/111392-74#funding" TargetMode="External"/><Relationship Id="rId4" Type="http://schemas.openxmlformats.org/officeDocument/2006/relationships/hyperlink" Target="https://www.grandviewresearch.com/industry-analysis/loyalty-management-market-report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tr-TR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</a:t>
            </a:r>
            <a:r>
              <a:rPr lang="tr-T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pedometre pazarı 1.9 milyar </a:t>
            </a:r>
            <a:r>
              <a:rPr lang="tr-TR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dolar: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Tx/>
              <a:buNone/>
            </a:pPr>
            <a:r>
              <a:rPr lang="tr-TR" sz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</a:t>
            </a:r>
            <a:r>
              <a:rPr lang="tr-TR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u="sng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tr-TR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tr-TR" sz="1200" u="sng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www.globenewswire.com/en/news-release/2021/01/14/2158896/28124/en/Global-2-6-Billion-Pedometers-Market-Trajectory-Analytics-to-2027-U-S-Market-is-Estimated-at-562-1-Million-While-China-is-Forecast-to-Grow-at-4-3-CAGR.html</a:t>
            </a:r>
            <a:endParaRPr lang="tr-TR" sz="1200" u="sng" dirty="0" smtClean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-Global </a:t>
            </a:r>
            <a:r>
              <a:rPr lang="tr-TR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loyalty</a:t>
            </a:r>
            <a:r>
              <a:rPr lang="tr-T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pazarı 6.79 milyar </a:t>
            </a:r>
            <a:r>
              <a:rPr lang="tr-T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dolar: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</a:t>
            </a:r>
            <a:r>
              <a:rPr lang="tr-T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https://www.grandviewresearch.com/industry-analysis/loyalty-management-market-report</a:t>
            </a: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-Hedeflenen </a:t>
            </a:r>
            <a:r>
              <a:rPr lang="tr-T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piyasa değeri </a:t>
            </a:r>
            <a:r>
              <a:rPr lang="tr-T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31.823.150,4: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</a:t>
            </a:r>
            <a:r>
              <a:rPr lang="tr-T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tr-TR" sz="1200" u="sng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pitchbook.com/profiles/company/111392-74#funding</a:t>
            </a:r>
            <a:endParaRPr lang="tr-TR" sz="1200" u="sng" dirty="0" smtClean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tr-T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Hedeflenen </a:t>
            </a:r>
            <a:r>
              <a:rPr lang="tr-T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piyasa değeri </a:t>
            </a:r>
            <a:r>
              <a:rPr lang="tr-T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8.850.000: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Tx/>
              <a:buNone/>
            </a:pPr>
            <a:r>
              <a:rPr lang="tr-TR" sz="1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</a:t>
            </a:r>
            <a:r>
              <a:rPr lang="tr-T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</a:t>
            </a:r>
            <a:r>
              <a:rPr lang="tr-TR" sz="1200" u="sng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pitchbook.com/profiles/company/43113-79#overview</a:t>
            </a:r>
            <a:endParaRPr lang="tr-TR" sz="1200" u="sng" dirty="0" smtClean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1.27</a:t>
            </a:r>
            <a:r>
              <a:rPr lang="tr-TR" sz="1200" baseline="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tr-T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Kullanıcı başına yıllık kazanç </a:t>
            </a:r>
            <a:r>
              <a:rPr lang="tr-TR" sz="1200" baseline="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tr-T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10.000.000 </a:t>
            </a:r>
            <a:r>
              <a:rPr lang="tr-T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(Toplam kullanıcı) </a:t>
            </a:r>
            <a:r>
              <a:rPr lang="tr-T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%66 aktif 6.600.000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8.382.000 ulaşılabilecek Pazar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Verilerde Facebook ve Google verileri kullanılmıştır.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tr-TR"/>
              <a:t>sasda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EBD67-89B9-4745-BAB0-ED5B62A02F7C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397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D00DA5-EBF4-4CE0-9CDE-300F20E869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85BDC54-0449-497B-AC77-FA76A59F3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4A97107-4D93-493D-BB08-98C5C8C96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3BF3-C552-4075-B173-D96A1BD5DA8C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6898573-35FA-4764-B123-12868C937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D299AB8-39C0-4B43-A6B9-E07BAE1E4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66D1-CE0B-4F6B-BA95-D26272275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306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D712E9-0129-42F0-9286-F540B7249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3E4E559-6A1A-4CC0-B77F-7EBDE823D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F2AACDE-E070-4DBC-83DC-BE4AE1C5F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3BF3-C552-4075-B173-D96A1BD5DA8C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5B05AC6-7743-4345-ADCE-C734C2F70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3A35717-8D08-4216-ACF3-4A104242A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66D1-CE0B-4F6B-BA95-D26272275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501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424BB1A-CBDC-4F32-AEBE-A1E1D1FF0F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9CCCF7E-9B2A-47D0-A90F-C6C418375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3749640-0E6D-4B08-88FD-12132334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3BF3-C552-4075-B173-D96A1BD5DA8C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BD9537A-BC68-4021-9A49-BE1BB38AE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29AA850-465A-4FF3-937A-A971E8E02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66D1-CE0B-4F6B-BA95-D26272275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964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47BC59-1F98-4F26-920E-9488E4527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2511D9-25D9-439C-A2C1-1DD390A8E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D5F7360-4A48-4201-9159-8EB180528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3BF3-C552-4075-B173-D96A1BD5DA8C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6B7CE21-2FFA-41B0-ACB8-899E29DA6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3076076-04B7-4705-9857-4595E647E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66D1-CE0B-4F6B-BA95-D26272275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90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7A1E64-B1BF-40DB-B618-1AF2FBD29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C5DC671-B7FA-42AB-A7E5-E1FA9816B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00151D0-1A61-446E-8718-259CC268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3BF3-C552-4075-B173-D96A1BD5DA8C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5B3FC3D-7D44-4B93-99EB-B7D7D94EC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57E9ABD-6EC7-4CEF-ACB7-09E95EC1C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66D1-CE0B-4F6B-BA95-D26272275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938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3E23BE-B3AB-4408-99D5-9ECDEC5C1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51471A-0F75-4896-933D-957CD0272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7433145-2C65-4A4D-B3CF-67B95687E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FE4A6C4-2CD2-4797-B380-705CD2255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3BF3-C552-4075-B173-D96A1BD5DA8C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0F88DF5-5047-4872-B460-930AE53CC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D694DE0-B32A-4CDF-AB93-D6FABC471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66D1-CE0B-4F6B-BA95-D26272275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07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07E6BB-7B9D-4BD3-85CD-E5B632DD9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A1D087C-AE24-4B68-B92F-067052125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3BAC9D2-7974-4649-B465-7ABA8A6BD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74726D9F-3114-4611-8A58-1216AA866B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CE0D3A6-E990-4330-8AB6-1ECAAD99E9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6A7C8D1-4AFB-45BE-98CC-C4269B9A8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3BF3-C552-4075-B173-D96A1BD5DA8C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69ECB23-4EBC-46D4-9EF0-A4E46A8B0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C3829B6-6A57-4495-B802-7BE830178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66D1-CE0B-4F6B-BA95-D26272275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410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3FBBBB-45BD-4E57-9C60-C25B6DAC0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3F8D57A-6AE4-4230-BF0E-0394FD498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3BF3-C552-4075-B173-D96A1BD5DA8C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5A0D2FE-6DDD-4418-BD00-2C4CF28E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B72286F-1766-4D47-8E64-C55A66A9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66D1-CE0B-4F6B-BA95-D26272275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270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EAE39B1-353D-45C8-8309-D5FC5DF24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3BF3-C552-4075-B173-D96A1BD5DA8C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81716FB-1864-40A2-99EC-52819295D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A3181CB-FD19-4B0A-8DBC-72D0ED8F1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66D1-CE0B-4F6B-BA95-D26272275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393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612E84-935C-4163-BCC8-F4EC3D3DC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982F95-700B-4604-A3AA-360A98C41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1E76D5C-FFA7-4885-A756-BF22C7CF4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395C5BF-9D30-4719-8477-C7D59762F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3BF3-C552-4075-B173-D96A1BD5DA8C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4C99014-9FE6-4F38-9650-C7E735B76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DA90D53-29FF-46C2-A1B2-C8BDCFD74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66D1-CE0B-4F6B-BA95-D26272275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1171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363A10-411B-4034-A353-3FF5DC011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427FE64-B681-47D5-82F2-3180C16BD4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9237B80-88ED-455A-A05E-2457D7EFE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AC073E0-2B56-4F1D-8F47-1662740E0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3BF3-C552-4075-B173-D96A1BD5DA8C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C48ECB9-6AA8-4FBC-ABAD-BBD77BAF3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6392CB7-3D3D-47E4-91AE-4604C99F8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66D1-CE0B-4F6B-BA95-D26272275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10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D08FE2D-3DFA-4632-9C48-78953F010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8ECF080-6511-4EDE-B130-86035D6EF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7B9B555-6DFD-4335-BBD0-8EFA897947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63BF3-C552-4075-B173-D96A1BD5DA8C}" type="datetimeFigureOut">
              <a:rPr lang="tr-TR" smtClean="0"/>
              <a:t>2.12.2021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B8D6F3B-F7E3-41AA-8A63-956E5B527D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0330A82-058E-45F8-B6D0-8D6FF57F8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66D1-CE0B-4F6B-BA95-D26272275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585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BB920C-EC0D-443E-9BD7-7FA7A3E40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894A8EA8-0E17-489B-9293-79027C4821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9" name="Metin kutusu 8">
            <a:extLst>
              <a:ext uri="{FF2B5EF4-FFF2-40B4-BE49-F238E27FC236}">
                <a16:creationId xmlns:a16="http://schemas.microsoft.com/office/drawing/2014/main" id="{D43BD23F-2B48-4353-8698-3CFD3330E27E}"/>
              </a:ext>
            </a:extLst>
          </p:cNvPr>
          <p:cNvSpPr txBox="1"/>
          <p:nvPr/>
        </p:nvSpPr>
        <p:spPr>
          <a:xfrm>
            <a:off x="967295" y="214206"/>
            <a:ext cx="9845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dirty="0">
                <a:solidFill>
                  <a:srgbClr val="0F4C81"/>
                </a:solidFill>
                <a:latin typeface="Coolvetica Hv" panose="020B0603030602020004" pitchFamily="34" charset="0"/>
              </a:rPr>
              <a:t>PAZAR DEĞERİ</a:t>
            </a:r>
          </a:p>
        </p:txBody>
      </p:sp>
    </p:spTree>
    <p:extLst>
      <p:ext uri="{BB962C8B-B14F-4D97-AF65-F5344CB8AC3E}">
        <p14:creationId xmlns:p14="http://schemas.microsoft.com/office/powerpoint/2010/main" val="203027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XMLData TextToDisplay="%DOCUMENTGUID%">{00000000-0000-0000-0000-000000000000}</XMLData>
</file>

<file path=customXml/item2.xml><?xml version="1.0" encoding="utf-8"?>
<XMLData TextToDisplay="%CLASSIFICATIONDATETIME%">21:47 02/12/2021</XMLData>
</file>

<file path=customXml/item3.xml><?xml version="1.0" encoding="utf-8"?>
<XMLData TextToDisplay="RightsWATCHMark">2|Çelik Motor-Çelik Motor-Hizmete Özel Doküman|{00000000-0000-0000-0000-000000000000}</XMLData>
</file>

<file path=customXml/itemProps1.xml><?xml version="1.0" encoding="utf-8"?>
<ds:datastoreItem xmlns:ds="http://schemas.openxmlformats.org/officeDocument/2006/customXml" ds:itemID="{323002CC-D6F9-4E80-83BE-47DB8D66AD74}">
  <ds:schemaRefs/>
</ds:datastoreItem>
</file>

<file path=customXml/itemProps2.xml><?xml version="1.0" encoding="utf-8"?>
<ds:datastoreItem xmlns:ds="http://schemas.openxmlformats.org/officeDocument/2006/customXml" ds:itemID="{8E236001-9485-4629-817C-CE53562DE7FC}">
  <ds:schemaRefs/>
</ds:datastoreItem>
</file>

<file path=customXml/itemProps3.xml><?xml version="1.0" encoding="utf-8"?>
<ds:datastoreItem xmlns:ds="http://schemas.openxmlformats.org/officeDocument/2006/customXml" ds:itemID="{3A26DEE1-29F3-42EF-9FCB-AAA43E71458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79</Words>
  <Application>Microsoft Office PowerPoint</Application>
  <PresentationFormat>Geniş ekran</PresentationFormat>
  <Paragraphs>24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Coolvetica Hv</vt:lpstr>
      <vt:lpstr>Times New Roman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Ümit Yılmaz</dc:creator>
  <cp:lastModifiedBy>GOKHAN GENC</cp:lastModifiedBy>
  <cp:revision>32</cp:revision>
  <dcterms:created xsi:type="dcterms:W3CDTF">2021-08-10T19:44:22Z</dcterms:created>
  <dcterms:modified xsi:type="dcterms:W3CDTF">2021-12-02T21:52:07Z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ightsWATCHMark">
    <vt:lpwstr>2|Çelik Motor-Çelik Motor-Hizmete Özel Doküman|{00000000-0000-0000-0000-000000000000}</vt:lpwstr>
  </property>
</Properties>
</file>